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9" r:id="rId2"/>
    <p:sldId id="257" r:id="rId3"/>
    <p:sldId id="258" r:id="rId4"/>
  </p:sldIdLst>
  <p:sldSz cx="6875463" cy="12192000"/>
  <p:notesSz cx="673576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CB01"/>
    <a:srgbClr val="E5FFA3"/>
    <a:srgbClr val="CAFF47"/>
    <a:srgbClr val="F5FFE5"/>
    <a:srgbClr val="3366FF"/>
    <a:srgbClr val="FFCC99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12" d="100"/>
          <a:sy n="112" d="100"/>
        </p:scale>
        <p:origin x="1002" y="-27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9F1C69-DCAD-4E64-869E-042FA588034B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58E7E838-948A-4EB9-932E-3A8C8368A011}">
      <dgm:prSet phldrT="[テキスト]" custT="1"/>
      <dgm:spPr/>
      <dgm:t>
        <a:bodyPr/>
        <a:lstStyle/>
        <a:p>
          <a:r>
            <a:rPr kumimoji="1" lang="ja-JP" altLang="en-US" sz="1800" dirty="0"/>
            <a:t>気づく</a:t>
          </a:r>
        </a:p>
      </dgm:t>
    </dgm:pt>
    <dgm:pt modelId="{7FC92DD3-0CFE-46B3-8A63-38321B3DDF11}" type="parTrans" cxnId="{77CFDED0-B328-4A63-8B8D-CEFBC09A9118}">
      <dgm:prSet/>
      <dgm:spPr/>
      <dgm:t>
        <a:bodyPr/>
        <a:lstStyle/>
        <a:p>
          <a:endParaRPr kumimoji="1" lang="ja-JP" altLang="en-US"/>
        </a:p>
      </dgm:t>
    </dgm:pt>
    <dgm:pt modelId="{9DC91929-2F68-452F-A11F-FB4641185C79}" type="sibTrans" cxnId="{77CFDED0-B328-4A63-8B8D-CEFBC09A9118}">
      <dgm:prSet/>
      <dgm:spPr/>
      <dgm:t>
        <a:bodyPr/>
        <a:lstStyle/>
        <a:p>
          <a:endParaRPr kumimoji="1" lang="ja-JP" altLang="en-US"/>
        </a:p>
      </dgm:t>
    </dgm:pt>
    <dgm:pt modelId="{EBBBD608-CE9D-491A-B0AB-FDADD3466E14}">
      <dgm:prSet phldrT="[テキスト]" custT="1"/>
      <dgm:spPr/>
      <dgm:t>
        <a:bodyPr/>
        <a:lstStyle/>
        <a:p>
          <a:r>
            <a:rPr kumimoji="1" lang="ja-JP" altLang="en-US" sz="1800" dirty="0"/>
            <a:t>つなぐ</a:t>
          </a:r>
        </a:p>
      </dgm:t>
    </dgm:pt>
    <dgm:pt modelId="{CF4030C3-AA3A-43AD-A13E-323AB3E18DDB}" type="parTrans" cxnId="{387B1C77-C3EF-4A1C-82C1-EA2F65528275}">
      <dgm:prSet/>
      <dgm:spPr/>
      <dgm:t>
        <a:bodyPr/>
        <a:lstStyle/>
        <a:p>
          <a:endParaRPr kumimoji="1" lang="ja-JP" altLang="en-US"/>
        </a:p>
      </dgm:t>
    </dgm:pt>
    <dgm:pt modelId="{3718ADD4-7916-41FA-9201-EB0008B48B57}" type="sibTrans" cxnId="{387B1C77-C3EF-4A1C-82C1-EA2F65528275}">
      <dgm:prSet/>
      <dgm:spPr/>
      <dgm:t>
        <a:bodyPr/>
        <a:lstStyle/>
        <a:p>
          <a:endParaRPr kumimoji="1" lang="ja-JP" altLang="en-US"/>
        </a:p>
      </dgm:t>
    </dgm:pt>
    <dgm:pt modelId="{C6CC1DD9-B3F2-4726-826D-271091A2D30A}">
      <dgm:prSet phldrT="[テキスト]" custT="1"/>
      <dgm:spPr/>
      <dgm:t>
        <a:bodyPr/>
        <a:lstStyle/>
        <a:p>
          <a:r>
            <a:rPr kumimoji="1" lang="ja-JP" altLang="en-US" sz="1800" dirty="0"/>
            <a:t>活用する</a:t>
          </a:r>
        </a:p>
      </dgm:t>
    </dgm:pt>
    <dgm:pt modelId="{7F99888A-FCA5-447E-A46B-3DA96E88B57F}" type="parTrans" cxnId="{28179C64-1070-48F3-9CD8-EBDAC5BA20DE}">
      <dgm:prSet/>
      <dgm:spPr/>
      <dgm:t>
        <a:bodyPr/>
        <a:lstStyle/>
        <a:p>
          <a:endParaRPr kumimoji="1" lang="ja-JP" altLang="en-US"/>
        </a:p>
      </dgm:t>
    </dgm:pt>
    <dgm:pt modelId="{F01599D8-5FF3-490D-8787-A9749BA81393}" type="sibTrans" cxnId="{28179C64-1070-48F3-9CD8-EBDAC5BA20DE}">
      <dgm:prSet/>
      <dgm:spPr/>
      <dgm:t>
        <a:bodyPr/>
        <a:lstStyle/>
        <a:p>
          <a:endParaRPr kumimoji="1" lang="ja-JP" altLang="en-US"/>
        </a:p>
      </dgm:t>
    </dgm:pt>
    <dgm:pt modelId="{853F8860-6810-487D-9CCD-DD42DD268C1C}">
      <dgm:prSet/>
      <dgm:spPr/>
      <dgm:t>
        <a:bodyPr/>
        <a:lstStyle/>
        <a:p>
          <a:r>
            <a:rPr kumimoji="1" lang="ja-JP" altLang="en-US" dirty="0"/>
            <a:t>広める</a:t>
          </a:r>
        </a:p>
      </dgm:t>
    </dgm:pt>
    <dgm:pt modelId="{50FA593F-9BD4-43BE-89E9-CAAA4EBB7B26}" type="parTrans" cxnId="{DA4A7C6E-BE5D-4BA1-8BF5-8A9E1EAA44CD}">
      <dgm:prSet/>
      <dgm:spPr/>
      <dgm:t>
        <a:bodyPr/>
        <a:lstStyle/>
        <a:p>
          <a:endParaRPr kumimoji="1" lang="ja-JP" altLang="en-US"/>
        </a:p>
      </dgm:t>
    </dgm:pt>
    <dgm:pt modelId="{7C0F1F4D-3B37-45F4-AFE2-C5D4908803C6}" type="sibTrans" cxnId="{DA4A7C6E-BE5D-4BA1-8BF5-8A9E1EAA44CD}">
      <dgm:prSet/>
      <dgm:spPr/>
      <dgm:t>
        <a:bodyPr/>
        <a:lstStyle/>
        <a:p>
          <a:endParaRPr kumimoji="1" lang="ja-JP" altLang="en-US"/>
        </a:p>
      </dgm:t>
    </dgm:pt>
    <dgm:pt modelId="{424C2BA3-7EFD-44DC-8EAB-267BA5832FF7}" type="pres">
      <dgm:prSet presAssocID="{F99F1C69-DCAD-4E64-869E-042FA588034B}" presName="cycle" presStyleCnt="0">
        <dgm:presLayoutVars>
          <dgm:dir/>
          <dgm:resizeHandles val="exact"/>
        </dgm:presLayoutVars>
      </dgm:prSet>
      <dgm:spPr/>
    </dgm:pt>
    <dgm:pt modelId="{870B5499-1931-4EEF-BC25-CB1797CAC8C9}" type="pres">
      <dgm:prSet presAssocID="{58E7E838-948A-4EB9-932E-3A8C8368A011}" presName="node" presStyleLbl="node1" presStyleIdx="0" presStyleCnt="4" custScaleX="121034" custScaleY="104473">
        <dgm:presLayoutVars>
          <dgm:bulletEnabled val="1"/>
        </dgm:presLayoutVars>
      </dgm:prSet>
      <dgm:spPr/>
    </dgm:pt>
    <dgm:pt modelId="{823D8FF4-F3FC-4A19-8FA3-A5137CF7A30D}" type="pres">
      <dgm:prSet presAssocID="{58E7E838-948A-4EB9-932E-3A8C8368A011}" presName="spNode" presStyleCnt="0"/>
      <dgm:spPr/>
    </dgm:pt>
    <dgm:pt modelId="{8DA5EF20-C61D-42CE-9FB6-371133CCDB9B}" type="pres">
      <dgm:prSet presAssocID="{9DC91929-2F68-452F-A11F-FB4641185C79}" presName="sibTrans" presStyleLbl="sibTrans1D1" presStyleIdx="0" presStyleCnt="4"/>
      <dgm:spPr/>
    </dgm:pt>
    <dgm:pt modelId="{8A9D43C0-5E0F-4DA7-B0B4-A87241FBD1CC}" type="pres">
      <dgm:prSet presAssocID="{EBBBD608-CE9D-491A-B0AB-FDADD3466E14}" presName="node" presStyleLbl="node1" presStyleIdx="1" presStyleCnt="4" custScaleX="141168" custScaleY="93068" custRadScaleRad="185029" custRadScaleInc="2689">
        <dgm:presLayoutVars>
          <dgm:bulletEnabled val="1"/>
        </dgm:presLayoutVars>
      </dgm:prSet>
      <dgm:spPr/>
    </dgm:pt>
    <dgm:pt modelId="{D23A83B8-CE3A-41EF-97F3-196A15D741A0}" type="pres">
      <dgm:prSet presAssocID="{EBBBD608-CE9D-491A-B0AB-FDADD3466E14}" presName="spNode" presStyleCnt="0"/>
      <dgm:spPr/>
    </dgm:pt>
    <dgm:pt modelId="{E41E510F-503A-46D6-8AA2-C255E979BB6D}" type="pres">
      <dgm:prSet presAssocID="{3718ADD4-7916-41FA-9201-EB0008B48B57}" presName="sibTrans" presStyleLbl="sibTrans1D1" presStyleIdx="1" presStyleCnt="4"/>
      <dgm:spPr/>
    </dgm:pt>
    <dgm:pt modelId="{E5F2C931-3D5A-4DD6-AAF2-66CDC28A94F9}" type="pres">
      <dgm:prSet presAssocID="{C6CC1DD9-B3F2-4726-826D-271091A2D30A}" presName="node" presStyleLbl="node1" presStyleIdx="2" presStyleCnt="4" custScaleX="149990" custScaleY="102318">
        <dgm:presLayoutVars>
          <dgm:bulletEnabled val="1"/>
        </dgm:presLayoutVars>
      </dgm:prSet>
      <dgm:spPr/>
    </dgm:pt>
    <dgm:pt modelId="{6D9498C2-D342-4E86-9298-C084EE2DAF8C}" type="pres">
      <dgm:prSet presAssocID="{C6CC1DD9-B3F2-4726-826D-271091A2D30A}" presName="spNode" presStyleCnt="0"/>
      <dgm:spPr/>
    </dgm:pt>
    <dgm:pt modelId="{6AB683F2-D933-4AA7-A790-E138401C0183}" type="pres">
      <dgm:prSet presAssocID="{F01599D8-5FF3-490D-8787-A9749BA81393}" presName="sibTrans" presStyleLbl="sibTrans1D1" presStyleIdx="2" presStyleCnt="4"/>
      <dgm:spPr/>
    </dgm:pt>
    <dgm:pt modelId="{08218D81-0FC1-4F8A-802D-AFB588344843}" type="pres">
      <dgm:prSet presAssocID="{853F8860-6810-487D-9CCD-DD42DD268C1C}" presName="node" presStyleLbl="node1" presStyleIdx="3" presStyleCnt="4" custScaleX="119900" custRadScaleRad="146015" custRadScaleInc="-1165">
        <dgm:presLayoutVars>
          <dgm:bulletEnabled val="1"/>
        </dgm:presLayoutVars>
      </dgm:prSet>
      <dgm:spPr/>
    </dgm:pt>
    <dgm:pt modelId="{5492EB4C-7CD3-4372-AA0F-397E370E02B5}" type="pres">
      <dgm:prSet presAssocID="{853F8860-6810-487D-9CCD-DD42DD268C1C}" presName="spNode" presStyleCnt="0"/>
      <dgm:spPr/>
    </dgm:pt>
    <dgm:pt modelId="{39D52B16-145A-432D-82D0-E883AB07F348}" type="pres">
      <dgm:prSet presAssocID="{7C0F1F4D-3B37-45F4-AFE2-C5D4908803C6}" presName="sibTrans" presStyleLbl="sibTrans1D1" presStyleIdx="3" presStyleCnt="4"/>
      <dgm:spPr/>
    </dgm:pt>
  </dgm:ptLst>
  <dgm:cxnLst>
    <dgm:cxn modelId="{DB211D28-0D93-4A56-AC01-7A11A2F32083}" type="presOf" srcId="{58E7E838-948A-4EB9-932E-3A8C8368A011}" destId="{870B5499-1931-4EEF-BC25-CB1797CAC8C9}" srcOrd="0" destOrd="0" presId="urn:microsoft.com/office/officeart/2005/8/layout/cycle5"/>
    <dgm:cxn modelId="{13AFDB33-9235-4D63-A71B-DF09437D8476}" type="presOf" srcId="{EBBBD608-CE9D-491A-B0AB-FDADD3466E14}" destId="{8A9D43C0-5E0F-4DA7-B0B4-A87241FBD1CC}" srcOrd="0" destOrd="0" presId="urn:microsoft.com/office/officeart/2005/8/layout/cycle5"/>
    <dgm:cxn modelId="{28179C64-1070-48F3-9CD8-EBDAC5BA20DE}" srcId="{F99F1C69-DCAD-4E64-869E-042FA588034B}" destId="{C6CC1DD9-B3F2-4726-826D-271091A2D30A}" srcOrd="2" destOrd="0" parTransId="{7F99888A-FCA5-447E-A46B-3DA96E88B57F}" sibTransId="{F01599D8-5FF3-490D-8787-A9749BA81393}"/>
    <dgm:cxn modelId="{DA4A7C6E-BE5D-4BA1-8BF5-8A9E1EAA44CD}" srcId="{F99F1C69-DCAD-4E64-869E-042FA588034B}" destId="{853F8860-6810-487D-9CCD-DD42DD268C1C}" srcOrd="3" destOrd="0" parTransId="{50FA593F-9BD4-43BE-89E9-CAAA4EBB7B26}" sibTransId="{7C0F1F4D-3B37-45F4-AFE2-C5D4908803C6}"/>
    <dgm:cxn modelId="{95280D75-1C32-4D14-B751-EEBB5BD3942B}" type="presOf" srcId="{C6CC1DD9-B3F2-4726-826D-271091A2D30A}" destId="{E5F2C931-3D5A-4DD6-AAF2-66CDC28A94F9}" srcOrd="0" destOrd="0" presId="urn:microsoft.com/office/officeart/2005/8/layout/cycle5"/>
    <dgm:cxn modelId="{387B1C77-C3EF-4A1C-82C1-EA2F65528275}" srcId="{F99F1C69-DCAD-4E64-869E-042FA588034B}" destId="{EBBBD608-CE9D-491A-B0AB-FDADD3466E14}" srcOrd="1" destOrd="0" parTransId="{CF4030C3-AA3A-43AD-A13E-323AB3E18DDB}" sibTransId="{3718ADD4-7916-41FA-9201-EB0008B48B57}"/>
    <dgm:cxn modelId="{4FF36959-687E-4315-A632-95AD7EF107C2}" type="presOf" srcId="{7C0F1F4D-3B37-45F4-AFE2-C5D4908803C6}" destId="{39D52B16-145A-432D-82D0-E883AB07F348}" srcOrd="0" destOrd="0" presId="urn:microsoft.com/office/officeart/2005/8/layout/cycle5"/>
    <dgm:cxn modelId="{7D48969B-40F9-4A36-933A-F5A6E4C7D142}" type="presOf" srcId="{9DC91929-2F68-452F-A11F-FB4641185C79}" destId="{8DA5EF20-C61D-42CE-9FB6-371133CCDB9B}" srcOrd="0" destOrd="0" presId="urn:microsoft.com/office/officeart/2005/8/layout/cycle5"/>
    <dgm:cxn modelId="{A7E4AEBA-3180-4195-A56A-D21FDB8331C5}" type="presOf" srcId="{F99F1C69-DCAD-4E64-869E-042FA588034B}" destId="{424C2BA3-7EFD-44DC-8EAB-267BA5832FF7}" srcOrd="0" destOrd="0" presId="urn:microsoft.com/office/officeart/2005/8/layout/cycle5"/>
    <dgm:cxn modelId="{B56899CD-B464-4CED-A521-C5C745225782}" type="presOf" srcId="{F01599D8-5FF3-490D-8787-A9749BA81393}" destId="{6AB683F2-D933-4AA7-A790-E138401C0183}" srcOrd="0" destOrd="0" presId="urn:microsoft.com/office/officeart/2005/8/layout/cycle5"/>
    <dgm:cxn modelId="{77CFDED0-B328-4A63-8B8D-CEFBC09A9118}" srcId="{F99F1C69-DCAD-4E64-869E-042FA588034B}" destId="{58E7E838-948A-4EB9-932E-3A8C8368A011}" srcOrd="0" destOrd="0" parTransId="{7FC92DD3-0CFE-46B3-8A63-38321B3DDF11}" sibTransId="{9DC91929-2F68-452F-A11F-FB4641185C79}"/>
    <dgm:cxn modelId="{CADA43DE-7E9A-4AE9-9272-FF024B89A9A9}" type="presOf" srcId="{3718ADD4-7916-41FA-9201-EB0008B48B57}" destId="{E41E510F-503A-46D6-8AA2-C255E979BB6D}" srcOrd="0" destOrd="0" presId="urn:microsoft.com/office/officeart/2005/8/layout/cycle5"/>
    <dgm:cxn modelId="{F830E0EF-F6E3-4687-AC3F-FDBD7A8C6077}" type="presOf" srcId="{853F8860-6810-487D-9CCD-DD42DD268C1C}" destId="{08218D81-0FC1-4F8A-802D-AFB588344843}" srcOrd="0" destOrd="0" presId="urn:microsoft.com/office/officeart/2005/8/layout/cycle5"/>
    <dgm:cxn modelId="{E883E836-2BBC-4ED5-B9BD-A5DC0B6D9871}" type="presParOf" srcId="{424C2BA3-7EFD-44DC-8EAB-267BA5832FF7}" destId="{870B5499-1931-4EEF-BC25-CB1797CAC8C9}" srcOrd="0" destOrd="0" presId="urn:microsoft.com/office/officeart/2005/8/layout/cycle5"/>
    <dgm:cxn modelId="{9AEB1F0B-9569-4151-9022-EE48C05E429F}" type="presParOf" srcId="{424C2BA3-7EFD-44DC-8EAB-267BA5832FF7}" destId="{823D8FF4-F3FC-4A19-8FA3-A5137CF7A30D}" srcOrd="1" destOrd="0" presId="urn:microsoft.com/office/officeart/2005/8/layout/cycle5"/>
    <dgm:cxn modelId="{8DB7ADFF-362B-4F93-B4A6-3A2CE0985213}" type="presParOf" srcId="{424C2BA3-7EFD-44DC-8EAB-267BA5832FF7}" destId="{8DA5EF20-C61D-42CE-9FB6-371133CCDB9B}" srcOrd="2" destOrd="0" presId="urn:microsoft.com/office/officeart/2005/8/layout/cycle5"/>
    <dgm:cxn modelId="{7440C0D5-F905-4314-9CDE-381B1D104AD4}" type="presParOf" srcId="{424C2BA3-7EFD-44DC-8EAB-267BA5832FF7}" destId="{8A9D43C0-5E0F-4DA7-B0B4-A87241FBD1CC}" srcOrd="3" destOrd="0" presId="urn:microsoft.com/office/officeart/2005/8/layout/cycle5"/>
    <dgm:cxn modelId="{9B25F4A3-4969-45E2-BB5F-F49DDE8AF40F}" type="presParOf" srcId="{424C2BA3-7EFD-44DC-8EAB-267BA5832FF7}" destId="{D23A83B8-CE3A-41EF-97F3-196A15D741A0}" srcOrd="4" destOrd="0" presId="urn:microsoft.com/office/officeart/2005/8/layout/cycle5"/>
    <dgm:cxn modelId="{AE6C42B7-7DF0-4350-B952-CA1D49A33351}" type="presParOf" srcId="{424C2BA3-7EFD-44DC-8EAB-267BA5832FF7}" destId="{E41E510F-503A-46D6-8AA2-C255E979BB6D}" srcOrd="5" destOrd="0" presId="urn:microsoft.com/office/officeart/2005/8/layout/cycle5"/>
    <dgm:cxn modelId="{88F62E99-D137-4DAB-B25E-5752AB98F7CC}" type="presParOf" srcId="{424C2BA3-7EFD-44DC-8EAB-267BA5832FF7}" destId="{E5F2C931-3D5A-4DD6-AAF2-66CDC28A94F9}" srcOrd="6" destOrd="0" presId="urn:microsoft.com/office/officeart/2005/8/layout/cycle5"/>
    <dgm:cxn modelId="{B864E0EF-3396-4FAA-819C-88D2DCF7667F}" type="presParOf" srcId="{424C2BA3-7EFD-44DC-8EAB-267BA5832FF7}" destId="{6D9498C2-D342-4E86-9298-C084EE2DAF8C}" srcOrd="7" destOrd="0" presId="urn:microsoft.com/office/officeart/2005/8/layout/cycle5"/>
    <dgm:cxn modelId="{7FB51E0C-34A1-43E1-A62E-BF9808FAA936}" type="presParOf" srcId="{424C2BA3-7EFD-44DC-8EAB-267BA5832FF7}" destId="{6AB683F2-D933-4AA7-A790-E138401C0183}" srcOrd="8" destOrd="0" presId="urn:microsoft.com/office/officeart/2005/8/layout/cycle5"/>
    <dgm:cxn modelId="{7B5462D5-23EE-4B0F-BBA9-FF00DEEAB367}" type="presParOf" srcId="{424C2BA3-7EFD-44DC-8EAB-267BA5832FF7}" destId="{08218D81-0FC1-4F8A-802D-AFB588344843}" srcOrd="9" destOrd="0" presId="urn:microsoft.com/office/officeart/2005/8/layout/cycle5"/>
    <dgm:cxn modelId="{9F4B91E4-1B2D-47B9-A3A2-ABDD8FB42D95}" type="presParOf" srcId="{424C2BA3-7EFD-44DC-8EAB-267BA5832FF7}" destId="{5492EB4C-7CD3-4372-AA0F-397E370E02B5}" srcOrd="10" destOrd="0" presId="urn:microsoft.com/office/officeart/2005/8/layout/cycle5"/>
    <dgm:cxn modelId="{B6C5385C-4B92-400A-8021-46BC8DFFDEC2}" type="presParOf" srcId="{424C2BA3-7EFD-44DC-8EAB-267BA5832FF7}" destId="{39D52B16-145A-432D-82D0-E883AB07F348}" srcOrd="11" destOrd="0" presId="urn:microsoft.com/office/officeart/2005/8/layout/cycle5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0B5499-1931-4EEF-BC25-CB1797CAC8C9}">
      <dsp:nvSpPr>
        <dsp:cNvPr id="0" name=""/>
        <dsp:cNvSpPr/>
      </dsp:nvSpPr>
      <dsp:spPr>
        <a:xfrm>
          <a:off x="2277190" y="-7940"/>
          <a:ext cx="921094" cy="5167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kern="1200" dirty="0"/>
            <a:t>気づく</a:t>
          </a:r>
        </a:p>
      </dsp:txBody>
      <dsp:txXfrm>
        <a:off x="2302418" y="17288"/>
        <a:ext cx="870638" cy="466333"/>
      </dsp:txXfrm>
    </dsp:sp>
    <dsp:sp modelId="{8DA5EF20-C61D-42CE-9FB6-371133CCDB9B}">
      <dsp:nvSpPr>
        <dsp:cNvPr id="0" name=""/>
        <dsp:cNvSpPr/>
      </dsp:nvSpPr>
      <dsp:spPr>
        <a:xfrm>
          <a:off x="2658719" y="343744"/>
          <a:ext cx="1635337" cy="1635337"/>
        </a:xfrm>
        <a:custGeom>
          <a:avLst/>
          <a:gdLst/>
          <a:ahLst/>
          <a:cxnLst/>
          <a:rect l="0" t="0" r="0" b="0"/>
          <a:pathLst>
            <a:path>
              <a:moveTo>
                <a:pt x="761549" y="1928"/>
              </a:moveTo>
              <a:arcTo wR="817668" hR="817668" stAng="15963869" swAng="337791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9D43C0-5E0F-4DA7-B0B4-A87241FBD1CC}">
      <dsp:nvSpPr>
        <dsp:cNvPr id="0" name=""/>
        <dsp:cNvSpPr/>
      </dsp:nvSpPr>
      <dsp:spPr>
        <a:xfrm>
          <a:off x="3713353" y="859236"/>
          <a:ext cx="1074318" cy="4603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kern="1200" dirty="0"/>
            <a:t>つなぐ</a:t>
          </a:r>
        </a:p>
      </dsp:txBody>
      <dsp:txXfrm>
        <a:off x="3735827" y="881710"/>
        <a:ext cx="1029370" cy="415425"/>
      </dsp:txXfrm>
    </dsp:sp>
    <dsp:sp modelId="{E41E510F-503A-46D6-8AA2-C255E979BB6D}">
      <dsp:nvSpPr>
        <dsp:cNvPr id="0" name=""/>
        <dsp:cNvSpPr/>
      </dsp:nvSpPr>
      <dsp:spPr>
        <a:xfrm>
          <a:off x="2728191" y="53541"/>
          <a:ext cx="1635337" cy="1635337"/>
        </a:xfrm>
        <a:custGeom>
          <a:avLst/>
          <a:gdLst/>
          <a:ahLst/>
          <a:cxnLst/>
          <a:rect l="0" t="0" r="0" b="0"/>
          <a:pathLst>
            <a:path>
              <a:moveTo>
                <a:pt x="1375436" y="1415562"/>
              </a:moveTo>
              <a:arcTo wR="817668" hR="817668" stAng="2819314" swAng="276943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F2C931-3D5A-4DD6-AAF2-66CDC28A94F9}">
      <dsp:nvSpPr>
        <dsp:cNvPr id="0" name=""/>
        <dsp:cNvSpPr/>
      </dsp:nvSpPr>
      <dsp:spPr>
        <a:xfrm>
          <a:off x="2167010" y="1632726"/>
          <a:ext cx="1141455" cy="5061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kern="1200" dirty="0"/>
            <a:t>活用する</a:t>
          </a:r>
        </a:p>
      </dsp:txBody>
      <dsp:txXfrm>
        <a:off x="2191717" y="1657433"/>
        <a:ext cx="1092041" cy="456715"/>
      </dsp:txXfrm>
    </dsp:sp>
    <dsp:sp modelId="{6AB683F2-D933-4AA7-A790-E138401C0183}">
      <dsp:nvSpPr>
        <dsp:cNvPr id="0" name=""/>
        <dsp:cNvSpPr/>
      </dsp:nvSpPr>
      <dsp:spPr>
        <a:xfrm>
          <a:off x="1412421" y="20758"/>
          <a:ext cx="1635337" cy="1635337"/>
        </a:xfrm>
        <a:custGeom>
          <a:avLst/>
          <a:gdLst/>
          <a:ahLst/>
          <a:cxnLst/>
          <a:rect l="0" t="0" r="0" b="0"/>
          <a:pathLst>
            <a:path>
              <a:moveTo>
                <a:pt x="620204" y="1611135"/>
              </a:moveTo>
              <a:arcTo wR="817668" hR="817668" stAng="6238495" swAng="18092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218D81-0FC1-4F8A-802D-AFB588344843}">
      <dsp:nvSpPr>
        <dsp:cNvPr id="0" name=""/>
        <dsp:cNvSpPr/>
      </dsp:nvSpPr>
      <dsp:spPr>
        <a:xfrm>
          <a:off x="1087609" y="828073"/>
          <a:ext cx="912464" cy="4946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kern="1200" dirty="0"/>
            <a:t>広める</a:t>
          </a:r>
        </a:p>
      </dsp:txBody>
      <dsp:txXfrm>
        <a:off x="1111756" y="852220"/>
        <a:ext cx="864170" cy="446369"/>
      </dsp:txXfrm>
    </dsp:sp>
    <dsp:sp modelId="{39D52B16-145A-432D-82D0-E883AB07F348}">
      <dsp:nvSpPr>
        <dsp:cNvPr id="0" name=""/>
        <dsp:cNvSpPr/>
      </dsp:nvSpPr>
      <dsp:spPr>
        <a:xfrm>
          <a:off x="1473500" y="392371"/>
          <a:ext cx="1635337" cy="1635337"/>
        </a:xfrm>
        <a:custGeom>
          <a:avLst/>
          <a:gdLst/>
          <a:ahLst/>
          <a:cxnLst/>
          <a:rect l="0" t="0" r="0" b="0"/>
          <a:pathLst>
            <a:path>
              <a:moveTo>
                <a:pt x="186829" y="297453"/>
              </a:moveTo>
              <a:arcTo wR="817668" hR="817668" stAng="13170621" swAng="227092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348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5348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426CE2E6-79D0-4822-975C-85A062CEA853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428875" y="1233488"/>
            <a:ext cx="1878013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51220"/>
            <a:ext cx="5388610" cy="3887361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7317"/>
            <a:ext cx="2918831" cy="495347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7317"/>
            <a:ext cx="2918831" cy="495347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D8180C56-2D81-47AA-8EA2-AEBF66CD48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309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5660" y="1995312"/>
            <a:ext cx="5844144" cy="4244622"/>
          </a:xfrm>
        </p:spPr>
        <p:txBody>
          <a:bodyPr anchor="b"/>
          <a:lstStyle>
            <a:lvl1pPr algn="ctr">
              <a:defRPr sz="451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9433" y="6403623"/>
            <a:ext cx="5156597" cy="2943577"/>
          </a:xfrm>
        </p:spPr>
        <p:txBody>
          <a:bodyPr/>
          <a:lstStyle>
            <a:lvl1pPr marL="0" indent="0" algn="ctr">
              <a:buNone/>
              <a:defRPr sz="1805"/>
            </a:lvl1pPr>
            <a:lvl2pPr marL="343769" indent="0" algn="ctr">
              <a:buNone/>
              <a:defRPr sz="1504"/>
            </a:lvl2pPr>
            <a:lvl3pPr marL="687537" indent="0" algn="ctr">
              <a:buNone/>
              <a:defRPr sz="1353"/>
            </a:lvl3pPr>
            <a:lvl4pPr marL="1031306" indent="0" algn="ctr">
              <a:buNone/>
              <a:defRPr sz="1203"/>
            </a:lvl4pPr>
            <a:lvl5pPr marL="1375075" indent="0" algn="ctr">
              <a:buNone/>
              <a:defRPr sz="1203"/>
            </a:lvl5pPr>
            <a:lvl6pPr marL="1718843" indent="0" algn="ctr">
              <a:buNone/>
              <a:defRPr sz="1203"/>
            </a:lvl6pPr>
            <a:lvl7pPr marL="2062612" indent="0" algn="ctr">
              <a:buNone/>
              <a:defRPr sz="1203"/>
            </a:lvl7pPr>
            <a:lvl8pPr marL="2406381" indent="0" algn="ctr">
              <a:buNone/>
              <a:defRPr sz="1203"/>
            </a:lvl8pPr>
            <a:lvl9pPr marL="2750149" indent="0" algn="ctr">
              <a:buNone/>
              <a:defRPr sz="120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9601E-444D-48D3-97FF-09F682B06B62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F054-02AF-4555-BB1D-120352E6E8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726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9601E-444D-48D3-97FF-09F682B06B62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F054-02AF-4555-BB1D-120352E6E8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975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20253" y="649111"/>
            <a:ext cx="1482522" cy="1033215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2688" y="649111"/>
            <a:ext cx="4361622" cy="1033215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9601E-444D-48D3-97FF-09F682B06B62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F054-02AF-4555-BB1D-120352E6E8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254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9601E-444D-48D3-97FF-09F682B06B62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F054-02AF-4555-BB1D-120352E6E8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9194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107" y="3039537"/>
            <a:ext cx="5930087" cy="5071532"/>
          </a:xfrm>
        </p:spPr>
        <p:txBody>
          <a:bodyPr anchor="b"/>
          <a:lstStyle>
            <a:lvl1pPr>
              <a:defRPr sz="451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9107" y="8159048"/>
            <a:ext cx="5930087" cy="2666999"/>
          </a:xfrm>
        </p:spPr>
        <p:txBody>
          <a:bodyPr/>
          <a:lstStyle>
            <a:lvl1pPr marL="0" indent="0">
              <a:buNone/>
              <a:defRPr sz="1805">
                <a:solidFill>
                  <a:schemeClr val="tx1"/>
                </a:solidFill>
              </a:defRPr>
            </a:lvl1pPr>
            <a:lvl2pPr marL="343769" indent="0">
              <a:buNone/>
              <a:defRPr sz="1504">
                <a:solidFill>
                  <a:schemeClr val="tx1">
                    <a:tint val="75000"/>
                  </a:schemeClr>
                </a:solidFill>
              </a:defRPr>
            </a:lvl2pPr>
            <a:lvl3pPr marL="687537" indent="0">
              <a:buNone/>
              <a:defRPr sz="1353">
                <a:solidFill>
                  <a:schemeClr val="tx1">
                    <a:tint val="75000"/>
                  </a:schemeClr>
                </a:solidFill>
              </a:defRPr>
            </a:lvl3pPr>
            <a:lvl4pPr marL="1031306" indent="0">
              <a:buNone/>
              <a:defRPr sz="1203">
                <a:solidFill>
                  <a:schemeClr val="tx1">
                    <a:tint val="75000"/>
                  </a:schemeClr>
                </a:solidFill>
              </a:defRPr>
            </a:lvl4pPr>
            <a:lvl5pPr marL="1375075" indent="0">
              <a:buNone/>
              <a:defRPr sz="1203">
                <a:solidFill>
                  <a:schemeClr val="tx1">
                    <a:tint val="75000"/>
                  </a:schemeClr>
                </a:solidFill>
              </a:defRPr>
            </a:lvl5pPr>
            <a:lvl6pPr marL="1718843" indent="0">
              <a:buNone/>
              <a:defRPr sz="1203">
                <a:solidFill>
                  <a:schemeClr val="tx1">
                    <a:tint val="75000"/>
                  </a:schemeClr>
                </a:solidFill>
              </a:defRPr>
            </a:lvl6pPr>
            <a:lvl7pPr marL="2062612" indent="0">
              <a:buNone/>
              <a:defRPr sz="1203">
                <a:solidFill>
                  <a:schemeClr val="tx1">
                    <a:tint val="75000"/>
                  </a:schemeClr>
                </a:solidFill>
              </a:defRPr>
            </a:lvl7pPr>
            <a:lvl8pPr marL="2406381" indent="0">
              <a:buNone/>
              <a:defRPr sz="1203">
                <a:solidFill>
                  <a:schemeClr val="tx1">
                    <a:tint val="75000"/>
                  </a:schemeClr>
                </a:solidFill>
              </a:defRPr>
            </a:lvl8pPr>
            <a:lvl9pPr marL="2750149" indent="0">
              <a:buNone/>
              <a:defRPr sz="12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9601E-444D-48D3-97FF-09F682B06B62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F054-02AF-4555-BB1D-120352E6E8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7116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2688" y="3245556"/>
            <a:ext cx="2922072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0703" y="3245556"/>
            <a:ext cx="2922072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9601E-444D-48D3-97FF-09F682B06B62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F054-02AF-4555-BB1D-120352E6E8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597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584" y="649114"/>
            <a:ext cx="5930087" cy="235655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3584" y="2988734"/>
            <a:ext cx="2908643" cy="1464732"/>
          </a:xfrm>
        </p:spPr>
        <p:txBody>
          <a:bodyPr anchor="b"/>
          <a:lstStyle>
            <a:lvl1pPr marL="0" indent="0">
              <a:buNone/>
              <a:defRPr sz="1805" b="1"/>
            </a:lvl1pPr>
            <a:lvl2pPr marL="343769" indent="0">
              <a:buNone/>
              <a:defRPr sz="1504" b="1"/>
            </a:lvl2pPr>
            <a:lvl3pPr marL="687537" indent="0">
              <a:buNone/>
              <a:defRPr sz="1353" b="1"/>
            </a:lvl3pPr>
            <a:lvl4pPr marL="1031306" indent="0">
              <a:buNone/>
              <a:defRPr sz="1203" b="1"/>
            </a:lvl4pPr>
            <a:lvl5pPr marL="1375075" indent="0">
              <a:buNone/>
              <a:defRPr sz="1203" b="1"/>
            </a:lvl5pPr>
            <a:lvl6pPr marL="1718843" indent="0">
              <a:buNone/>
              <a:defRPr sz="1203" b="1"/>
            </a:lvl6pPr>
            <a:lvl7pPr marL="2062612" indent="0">
              <a:buNone/>
              <a:defRPr sz="1203" b="1"/>
            </a:lvl7pPr>
            <a:lvl8pPr marL="2406381" indent="0">
              <a:buNone/>
              <a:defRPr sz="1203" b="1"/>
            </a:lvl8pPr>
            <a:lvl9pPr marL="2750149" indent="0">
              <a:buNone/>
              <a:defRPr sz="120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584" y="4453467"/>
            <a:ext cx="2908643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0704" y="2988734"/>
            <a:ext cx="2922967" cy="1464732"/>
          </a:xfrm>
        </p:spPr>
        <p:txBody>
          <a:bodyPr anchor="b"/>
          <a:lstStyle>
            <a:lvl1pPr marL="0" indent="0">
              <a:buNone/>
              <a:defRPr sz="1805" b="1"/>
            </a:lvl1pPr>
            <a:lvl2pPr marL="343769" indent="0">
              <a:buNone/>
              <a:defRPr sz="1504" b="1"/>
            </a:lvl2pPr>
            <a:lvl3pPr marL="687537" indent="0">
              <a:buNone/>
              <a:defRPr sz="1353" b="1"/>
            </a:lvl3pPr>
            <a:lvl4pPr marL="1031306" indent="0">
              <a:buNone/>
              <a:defRPr sz="1203" b="1"/>
            </a:lvl4pPr>
            <a:lvl5pPr marL="1375075" indent="0">
              <a:buNone/>
              <a:defRPr sz="1203" b="1"/>
            </a:lvl5pPr>
            <a:lvl6pPr marL="1718843" indent="0">
              <a:buNone/>
              <a:defRPr sz="1203" b="1"/>
            </a:lvl6pPr>
            <a:lvl7pPr marL="2062612" indent="0">
              <a:buNone/>
              <a:defRPr sz="1203" b="1"/>
            </a:lvl7pPr>
            <a:lvl8pPr marL="2406381" indent="0">
              <a:buNone/>
              <a:defRPr sz="1203" b="1"/>
            </a:lvl8pPr>
            <a:lvl9pPr marL="2750149" indent="0">
              <a:buNone/>
              <a:defRPr sz="120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0704" y="4453467"/>
            <a:ext cx="2922967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9601E-444D-48D3-97FF-09F682B06B62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F054-02AF-4555-BB1D-120352E6E8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579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9601E-444D-48D3-97FF-09F682B06B62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F054-02AF-4555-BB1D-120352E6E8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0710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9601E-444D-48D3-97FF-09F682B06B62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F054-02AF-4555-BB1D-120352E6E8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1987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583" y="812800"/>
            <a:ext cx="2217516" cy="2844800"/>
          </a:xfrm>
        </p:spPr>
        <p:txBody>
          <a:bodyPr anchor="b"/>
          <a:lstStyle>
            <a:lvl1pPr>
              <a:defRPr sz="240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2967" y="1755425"/>
            <a:ext cx="3480703" cy="8664222"/>
          </a:xfrm>
        </p:spPr>
        <p:txBody>
          <a:bodyPr/>
          <a:lstStyle>
            <a:lvl1pPr>
              <a:defRPr sz="2406"/>
            </a:lvl1pPr>
            <a:lvl2pPr>
              <a:defRPr sz="2105"/>
            </a:lvl2pPr>
            <a:lvl3pPr>
              <a:defRPr sz="1805"/>
            </a:lvl3pPr>
            <a:lvl4pPr>
              <a:defRPr sz="1504"/>
            </a:lvl4pPr>
            <a:lvl5pPr>
              <a:defRPr sz="1504"/>
            </a:lvl5pPr>
            <a:lvl6pPr>
              <a:defRPr sz="1504"/>
            </a:lvl6pPr>
            <a:lvl7pPr>
              <a:defRPr sz="1504"/>
            </a:lvl7pPr>
            <a:lvl8pPr>
              <a:defRPr sz="1504"/>
            </a:lvl8pPr>
            <a:lvl9pPr>
              <a:defRPr sz="150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583" y="3657600"/>
            <a:ext cx="2217516" cy="6776156"/>
          </a:xfrm>
        </p:spPr>
        <p:txBody>
          <a:bodyPr/>
          <a:lstStyle>
            <a:lvl1pPr marL="0" indent="0">
              <a:buNone/>
              <a:defRPr sz="1203"/>
            </a:lvl1pPr>
            <a:lvl2pPr marL="343769" indent="0">
              <a:buNone/>
              <a:defRPr sz="1053"/>
            </a:lvl2pPr>
            <a:lvl3pPr marL="687537" indent="0">
              <a:buNone/>
              <a:defRPr sz="902"/>
            </a:lvl3pPr>
            <a:lvl4pPr marL="1031306" indent="0">
              <a:buNone/>
              <a:defRPr sz="752"/>
            </a:lvl4pPr>
            <a:lvl5pPr marL="1375075" indent="0">
              <a:buNone/>
              <a:defRPr sz="752"/>
            </a:lvl5pPr>
            <a:lvl6pPr marL="1718843" indent="0">
              <a:buNone/>
              <a:defRPr sz="752"/>
            </a:lvl6pPr>
            <a:lvl7pPr marL="2062612" indent="0">
              <a:buNone/>
              <a:defRPr sz="752"/>
            </a:lvl7pPr>
            <a:lvl8pPr marL="2406381" indent="0">
              <a:buNone/>
              <a:defRPr sz="752"/>
            </a:lvl8pPr>
            <a:lvl9pPr marL="2750149" indent="0">
              <a:buNone/>
              <a:defRPr sz="75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9601E-444D-48D3-97FF-09F682B06B62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F054-02AF-4555-BB1D-120352E6E8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79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583" y="812800"/>
            <a:ext cx="2217516" cy="2844800"/>
          </a:xfrm>
        </p:spPr>
        <p:txBody>
          <a:bodyPr anchor="b"/>
          <a:lstStyle>
            <a:lvl1pPr>
              <a:defRPr sz="240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22967" y="1755425"/>
            <a:ext cx="3480703" cy="8664222"/>
          </a:xfrm>
        </p:spPr>
        <p:txBody>
          <a:bodyPr anchor="t"/>
          <a:lstStyle>
            <a:lvl1pPr marL="0" indent="0">
              <a:buNone/>
              <a:defRPr sz="2406"/>
            </a:lvl1pPr>
            <a:lvl2pPr marL="343769" indent="0">
              <a:buNone/>
              <a:defRPr sz="2105"/>
            </a:lvl2pPr>
            <a:lvl3pPr marL="687537" indent="0">
              <a:buNone/>
              <a:defRPr sz="1805"/>
            </a:lvl3pPr>
            <a:lvl4pPr marL="1031306" indent="0">
              <a:buNone/>
              <a:defRPr sz="1504"/>
            </a:lvl4pPr>
            <a:lvl5pPr marL="1375075" indent="0">
              <a:buNone/>
              <a:defRPr sz="1504"/>
            </a:lvl5pPr>
            <a:lvl6pPr marL="1718843" indent="0">
              <a:buNone/>
              <a:defRPr sz="1504"/>
            </a:lvl6pPr>
            <a:lvl7pPr marL="2062612" indent="0">
              <a:buNone/>
              <a:defRPr sz="1504"/>
            </a:lvl7pPr>
            <a:lvl8pPr marL="2406381" indent="0">
              <a:buNone/>
              <a:defRPr sz="1504"/>
            </a:lvl8pPr>
            <a:lvl9pPr marL="2750149" indent="0">
              <a:buNone/>
              <a:defRPr sz="1504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583" y="3657600"/>
            <a:ext cx="2217516" cy="6776156"/>
          </a:xfrm>
        </p:spPr>
        <p:txBody>
          <a:bodyPr/>
          <a:lstStyle>
            <a:lvl1pPr marL="0" indent="0">
              <a:buNone/>
              <a:defRPr sz="1203"/>
            </a:lvl1pPr>
            <a:lvl2pPr marL="343769" indent="0">
              <a:buNone/>
              <a:defRPr sz="1053"/>
            </a:lvl2pPr>
            <a:lvl3pPr marL="687537" indent="0">
              <a:buNone/>
              <a:defRPr sz="902"/>
            </a:lvl3pPr>
            <a:lvl4pPr marL="1031306" indent="0">
              <a:buNone/>
              <a:defRPr sz="752"/>
            </a:lvl4pPr>
            <a:lvl5pPr marL="1375075" indent="0">
              <a:buNone/>
              <a:defRPr sz="752"/>
            </a:lvl5pPr>
            <a:lvl6pPr marL="1718843" indent="0">
              <a:buNone/>
              <a:defRPr sz="752"/>
            </a:lvl6pPr>
            <a:lvl7pPr marL="2062612" indent="0">
              <a:buNone/>
              <a:defRPr sz="752"/>
            </a:lvl7pPr>
            <a:lvl8pPr marL="2406381" indent="0">
              <a:buNone/>
              <a:defRPr sz="752"/>
            </a:lvl8pPr>
            <a:lvl9pPr marL="2750149" indent="0">
              <a:buNone/>
              <a:defRPr sz="75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9601E-444D-48D3-97FF-09F682B06B62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F054-02AF-4555-BB1D-120352E6E8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1656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2688" y="649114"/>
            <a:ext cx="5930087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688" y="3245556"/>
            <a:ext cx="5930087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2688" y="11300181"/>
            <a:ext cx="1546979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9601E-444D-48D3-97FF-09F682B06B62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7497" y="11300181"/>
            <a:ext cx="2320469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55796" y="11300181"/>
            <a:ext cx="1546979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DF054-02AF-4555-BB1D-120352E6E8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6859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7537" rtl="0" eaLnBrk="1" latinLnBrk="0" hangingPunct="1">
        <a:lnSpc>
          <a:spcPct val="90000"/>
        </a:lnSpc>
        <a:spcBef>
          <a:spcPct val="0"/>
        </a:spcBef>
        <a:buNone/>
        <a:defRPr kumimoji="1" sz="330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884" indent="-171884" algn="l" defTabSz="687537" rtl="0" eaLnBrk="1" latinLnBrk="0" hangingPunct="1">
        <a:lnSpc>
          <a:spcPct val="90000"/>
        </a:lnSpc>
        <a:spcBef>
          <a:spcPts val="752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15653" indent="-171884" algn="l" defTabSz="687537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805" kern="1200">
          <a:solidFill>
            <a:schemeClr val="tx1"/>
          </a:solidFill>
          <a:latin typeface="+mn-lt"/>
          <a:ea typeface="+mn-ea"/>
          <a:cs typeface="+mn-cs"/>
        </a:defRPr>
      </a:lvl2pPr>
      <a:lvl3pPr marL="859422" indent="-171884" algn="l" defTabSz="687537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504" kern="1200">
          <a:solidFill>
            <a:schemeClr val="tx1"/>
          </a:solidFill>
          <a:latin typeface="+mn-lt"/>
          <a:ea typeface="+mn-ea"/>
          <a:cs typeface="+mn-cs"/>
        </a:defRPr>
      </a:lvl3pPr>
      <a:lvl4pPr marL="1203190" indent="-171884" algn="l" defTabSz="687537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3" kern="1200">
          <a:solidFill>
            <a:schemeClr val="tx1"/>
          </a:solidFill>
          <a:latin typeface="+mn-lt"/>
          <a:ea typeface="+mn-ea"/>
          <a:cs typeface="+mn-cs"/>
        </a:defRPr>
      </a:lvl4pPr>
      <a:lvl5pPr marL="1546959" indent="-171884" algn="l" defTabSz="687537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3" kern="1200">
          <a:solidFill>
            <a:schemeClr val="tx1"/>
          </a:solidFill>
          <a:latin typeface="+mn-lt"/>
          <a:ea typeface="+mn-ea"/>
          <a:cs typeface="+mn-cs"/>
        </a:defRPr>
      </a:lvl5pPr>
      <a:lvl6pPr marL="1890728" indent="-171884" algn="l" defTabSz="687537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3" kern="1200">
          <a:solidFill>
            <a:schemeClr val="tx1"/>
          </a:solidFill>
          <a:latin typeface="+mn-lt"/>
          <a:ea typeface="+mn-ea"/>
          <a:cs typeface="+mn-cs"/>
        </a:defRPr>
      </a:lvl6pPr>
      <a:lvl7pPr marL="2234496" indent="-171884" algn="l" defTabSz="687537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3" kern="1200">
          <a:solidFill>
            <a:schemeClr val="tx1"/>
          </a:solidFill>
          <a:latin typeface="+mn-lt"/>
          <a:ea typeface="+mn-ea"/>
          <a:cs typeface="+mn-cs"/>
        </a:defRPr>
      </a:lvl7pPr>
      <a:lvl8pPr marL="2578265" indent="-171884" algn="l" defTabSz="687537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3" kern="1200">
          <a:solidFill>
            <a:schemeClr val="tx1"/>
          </a:solidFill>
          <a:latin typeface="+mn-lt"/>
          <a:ea typeface="+mn-ea"/>
          <a:cs typeface="+mn-cs"/>
        </a:defRPr>
      </a:lvl8pPr>
      <a:lvl9pPr marL="2922034" indent="-171884" algn="l" defTabSz="687537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7537" rtl="0" eaLnBrk="1" latinLnBrk="0" hangingPunct="1">
        <a:defRPr kumimoji="1" sz="1353" kern="1200">
          <a:solidFill>
            <a:schemeClr val="tx1"/>
          </a:solidFill>
          <a:latin typeface="+mn-lt"/>
          <a:ea typeface="+mn-ea"/>
          <a:cs typeface="+mn-cs"/>
        </a:defRPr>
      </a:lvl1pPr>
      <a:lvl2pPr marL="343769" algn="l" defTabSz="687537" rtl="0" eaLnBrk="1" latinLnBrk="0" hangingPunct="1">
        <a:defRPr kumimoji="1" sz="1353" kern="1200">
          <a:solidFill>
            <a:schemeClr val="tx1"/>
          </a:solidFill>
          <a:latin typeface="+mn-lt"/>
          <a:ea typeface="+mn-ea"/>
          <a:cs typeface="+mn-cs"/>
        </a:defRPr>
      </a:lvl2pPr>
      <a:lvl3pPr marL="687537" algn="l" defTabSz="687537" rtl="0" eaLnBrk="1" latinLnBrk="0" hangingPunct="1">
        <a:defRPr kumimoji="1" sz="1353" kern="1200">
          <a:solidFill>
            <a:schemeClr val="tx1"/>
          </a:solidFill>
          <a:latin typeface="+mn-lt"/>
          <a:ea typeface="+mn-ea"/>
          <a:cs typeface="+mn-cs"/>
        </a:defRPr>
      </a:lvl3pPr>
      <a:lvl4pPr marL="1031306" algn="l" defTabSz="687537" rtl="0" eaLnBrk="1" latinLnBrk="0" hangingPunct="1">
        <a:defRPr kumimoji="1" sz="1353" kern="1200">
          <a:solidFill>
            <a:schemeClr val="tx1"/>
          </a:solidFill>
          <a:latin typeface="+mn-lt"/>
          <a:ea typeface="+mn-ea"/>
          <a:cs typeface="+mn-cs"/>
        </a:defRPr>
      </a:lvl4pPr>
      <a:lvl5pPr marL="1375075" algn="l" defTabSz="687537" rtl="0" eaLnBrk="1" latinLnBrk="0" hangingPunct="1">
        <a:defRPr kumimoji="1" sz="1353" kern="1200">
          <a:solidFill>
            <a:schemeClr val="tx1"/>
          </a:solidFill>
          <a:latin typeface="+mn-lt"/>
          <a:ea typeface="+mn-ea"/>
          <a:cs typeface="+mn-cs"/>
        </a:defRPr>
      </a:lvl5pPr>
      <a:lvl6pPr marL="1718843" algn="l" defTabSz="687537" rtl="0" eaLnBrk="1" latinLnBrk="0" hangingPunct="1">
        <a:defRPr kumimoji="1" sz="1353" kern="1200">
          <a:solidFill>
            <a:schemeClr val="tx1"/>
          </a:solidFill>
          <a:latin typeface="+mn-lt"/>
          <a:ea typeface="+mn-ea"/>
          <a:cs typeface="+mn-cs"/>
        </a:defRPr>
      </a:lvl6pPr>
      <a:lvl7pPr marL="2062612" algn="l" defTabSz="687537" rtl="0" eaLnBrk="1" latinLnBrk="0" hangingPunct="1">
        <a:defRPr kumimoji="1" sz="1353" kern="1200">
          <a:solidFill>
            <a:schemeClr val="tx1"/>
          </a:solidFill>
          <a:latin typeface="+mn-lt"/>
          <a:ea typeface="+mn-ea"/>
          <a:cs typeface="+mn-cs"/>
        </a:defRPr>
      </a:lvl7pPr>
      <a:lvl8pPr marL="2406381" algn="l" defTabSz="687537" rtl="0" eaLnBrk="1" latinLnBrk="0" hangingPunct="1">
        <a:defRPr kumimoji="1" sz="1353" kern="1200">
          <a:solidFill>
            <a:schemeClr val="tx1"/>
          </a:solidFill>
          <a:latin typeface="+mn-lt"/>
          <a:ea typeface="+mn-ea"/>
          <a:cs typeface="+mn-cs"/>
        </a:defRPr>
      </a:lvl8pPr>
      <a:lvl9pPr marL="2750149" algn="l" defTabSz="687537" rtl="0" eaLnBrk="1" latinLnBrk="0" hangingPunct="1">
        <a:defRPr kumimoji="1" sz="13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13" Type="http://schemas.openxmlformats.org/officeDocument/2006/relationships/image" Target="../media/image7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12" Type="http://schemas.openxmlformats.org/officeDocument/2006/relationships/image" Target="../media/image6.sv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image" Target="../media/image5.png"/><Relationship Id="rId5" Type="http://schemas.openxmlformats.org/officeDocument/2006/relationships/diagramColors" Target="../diagrams/colors1.xml"/><Relationship Id="rId10" Type="http://schemas.openxmlformats.org/officeDocument/2006/relationships/image" Target="../media/image4.sv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Relationship Id="rId14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タイトル 1">
            <a:extLst>
              <a:ext uri="{FF2B5EF4-FFF2-40B4-BE49-F238E27FC236}">
                <a16:creationId xmlns:a16="http://schemas.microsoft.com/office/drawing/2014/main" id="{22198EC5-429C-4902-8FF5-7F0A8CA7D95F}"/>
              </a:ext>
            </a:extLst>
          </p:cNvPr>
          <p:cNvSpPr txBox="1">
            <a:spLocks/>
          </p:cNvSpPr>
          <p:nvPr/>
        </p:nvSpPr>
        <p:spPr>
          <a:xfrm>
            <a:off x="345437" y="992783"/>
            <a:ext cx="6184583" cy="1012298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68753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000" b="1" dirty="0">
                <a:solidFill>
                  <a:schemeClr val="accent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もったいないをつなぐネットワークによる</a:t>
            </a:r>
            <a:endParaRPr lang="en-US" altLang="ja-JP" sz="2000" b="1" dirty="0">
              <a:solidFill>
                <a:schemeClr val="accent2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lang="ja-JP" altLang="en-US" sz="2800" b="1" dirty="0">
                <a:solidFill>
                  <a:schemeClr val="accent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「もったいない」をつなげていく取組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65B0C0B1-3961-4FDE-8BCF-8E71B799BC56}"/>
              </a:ext>
            </a:extLst>
          </p:cNvPr>
          <p:cNvSpPr txBox="1"/>
          <p:nvPr/>
        </p:nvSpPr>
        <p:spPr>
          <a:xfrm>
            <a:off x="345437" y="2164224"/>
            <a:ext cx="618458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ja-JP" sz="16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私たちが住んでいるまちには、捨てられる食品や物品、思いはあっても活動につながっていない人材</a:t>
            </a:r>
            <a:r>
              <a:rPr lang="ja-JP" altLang="en-US" sz="16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な</a:t>
            </a:r>
            <a:r>
              <a:rPr lang="ja-JP" altLang="ja-JP" sz="16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ど、</a:t>
            </a:r>
            <a:r>
              <a:rPr lang="ja-JP" altLang="en-US" sz="16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「</a:t>
            </a:r>
            <a:r>
              <a:rPr lang="ja-JP" altLang="ja-JP" sz="16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もったいない</a:t>
            </a:r>
            <a:r>
              <a:rPr lang="ja-JP" altLang="en-US" sz="16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」</a:t>
            </a:r>
            <a:r>
              <a:rPr lang="ja-JP" altLang="ja-JP" sz="16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と思われるものや気持ちであふれています。これらは、このまちに暮らすすべての人に関係することですが、特定の人の問題・活動とみなされ、自分ごととして認識されていない現状があります。</a:t>
            </a:r>
            <a:endParaRPr lang="en-US" altLang="ja-JP" sz="1600" kern="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6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そのため、広島市社会福祉協議会が事務局となり、令和</a:t>
            </a:r>
            <a:r>
              <a:rPr lang="en-US" altLang="ja-JP" sz="16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4</a:t>
            </a:r>
            <a:r>
              <a:rPr lang="ja-JP" altLang="en-US" sz="16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年度に「もったいないをつなぐネットワーク」を立ち上げました。</a:t>
            </a:r>
            <a:endParaRPr lang="en-US" altLang="ja-JP" sz="1600" kern="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86121223-288D-4E13-956E-4DD34AB61178}"/>
              </a:ext>
            </a:extLst>
          </p:cNvPr>
          <p:cNvSpPr txBox="1"/>
          <p:nvPr/>
        </p:nvSpPr>
        <p:spPr>
          <a:xfrm>
            <a:off x="581541" y="8699959"/>
            <a:ext cx="5948479" cy="2349579"/>
          </a:xfrm>
          <a:prstGeom prst="flowChartAlternateProcess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4">
                <a:lumMod val="20000"/>
                <a:lumOff val="80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ja-JP" altLang="en-US" kern="100" dirty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★　もったいないをつなぐネットワーク参画団体★</a:t>
            </a:r>
            <a:endParaRPr lang="en-US" altLang="ja-JP" kern="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6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・　</a:t>
            </a:r>
            <a:r>
              <a:rPr lang="en-US" altLang="ja-JP" sz="14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NPO</a:t>
            </a:r>
            <a:r>
              <a:rPr lang="ja-JP" altLang="en-US" sz="14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こども食堂支援センター　　</a:t>
            </a:r>
            <a:endParaRPr lang="en-US" altLang="ja-JP" sz="1400" kern="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4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・　</a:t>
            </a:r>
            <a:r>
              <a:rPr lang="en-US" altLang="ja-JP" sz="14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NPO</a:t>
            </a:r>
            <a:r>
              <a:rPr lang="ja-JP" altLang="en-US" sz="14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ひろしま</a:t>
            </a:r>
            <a:r>
              <a:rPr lang="en-US" altLang="ja-JP" sz="14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NPO</a:t>
            </a:r>
            <a:r>
              <a:rPr lang="ja-JP" altLang="en-US" sz="14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センター</a:t>
            </a:r>
            <a:endParaRPr lang="en-US" altLang="ja-JP" sz="1400" kern="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4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・　（社福）正仁会　あいあいねっとフードバンク広島</a:t>
            </a:r>
            <a:endParaRPr lang="en-US" altLang="ja-JP" sz="1400" kern="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4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・　</a:t>
            </a:r>
            <a:r>
              <a:rPr lang="zh-TW" altLang="en-US" sz="14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広島県生活協同組合連合会</a:t>
            </a:r>
            <a:r>
              <a:rPr lang="ja-JP" altLang="en-US" sz="14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　</a:t>
            </a:r>
            <a:endParaRPr lang="en-US" altLang="ja-JP" sz="1400" kern="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4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・　（株）セブン－イレブン・ジャパン</a:t>
            </a:r>
            <a:endParaRPr lang="en-US" altLang="ja-JP" sz="1400" kern="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4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・　ＪＡ広島市　　　　　　　　　　　　　　</a:t>
            </a:r>
            <a:endParaRPr lang="en-US" altLang="ja-JP" sz="1400" kern="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4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・　ひろしま避難者の会　アスチカ</a:t>
            </a:r>
            <a:endParaRPr lang="en-US" altLang="ja-JP" sz="1400" kern="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4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・　広島市社会福祉協議会（事務局）</a:t>
            </a:r>
            <a:endParaRPr lang="en-US" altLang="ja-JP" sz="1400" kern="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B35C859-60E0-4A8E-BADB-62F6B96E132F}"/>
              </a:ext>
            </a:extLst>
          </p:cNvPr>
          <p:cNvSpPr txBox="1"/>
          <p:nvPr/>
        </p:nvSpPr>
        <p:spPr>
          <a:xfrm>
            <a:off x="392072" y="4097282"/>
            <a:ext cx="6184583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■もったいないをつなぐネットワークが目指していること■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7A0138F1-86FC-4087-B2F2-04243B1E03AB}"/>
              </a:ext>
            </a:extLst>
          </p:cNvPr>
          <p:cNvSpPr txBox="1"/>
          <p:nvPr/>
        </p:nvSpPr>
        <p:spPr>
          <a:xfrm>
            <a:off x="853175" y="6800467"/>
            <a:ext cx="5676845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600" kern="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6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食品（物品）のロスの削減につながります</a:t>
            </a:r>
            <a:endParaRPr lang="en-US" altLang="ja-JP" sz="1600" kern="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endParaRPr lang="en-US" altLang="ja-JP" sz="900" kern="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6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それだけでなく</a:t>
            </a:r>
            <a:endParaRPr lang="en-US" altLang="ja-JP" sz="1600" kern="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6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つながった先の個人が少しでもほっとできたり</a:t>
            </a:r>
            <a:endParaRPr lang="en-US" altLang="ja-JP" sz="1600" kern="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6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団体やグループの活動が続けやすくなったり</a:t>
            </a:r>
            <a:endParaRPr lang="en-US" altLang="ja-JP" sz="1600" kern="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endParaRPr lang="en-US" altLang="ja-JP" sz="900" kern="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6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そんなことにもつながればいいなと考えています</a:t>
            </a:r>
            <a:endParaRPr lang="en-US" altLang="ja-JP" sz="1600" kern="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19" name="図表 18">
            <a:extLst>
              <a:ext uri="{FF2B5EF4-FFF2-40B4-BE49-F238E27FC236}">
                <a16:creationId xmlns:a16="http://schemas.microsoft.com/office/drawing/2014/main" id="{5347D982-7A8F-4060-9F0D-7513C5DEC6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9177135"/>
              </p:ext>
            </p:extLst>
          </p:nvPr>
        </p:nvGraphicFramePr>
        <p:xfrm>
          <a:off x="628176" y="4558642"/>
          <a:ext cx="5556403" cy="2130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33D1750-BF3E-4259-9FA0-ECEFE28EC40B}"/>
              </a:ext>
            </a:extLst>
          </p:cNvPr>
          <p:cNvSpPr txBox="1"/>
          <p:nvPr/>
        </p:nvSpPr>
        <p:spPr>
          <a:xfrm>
            <a:off x="2534246" y="5238334"/>
            <a:ext cx="1959288" cy="882441"/>
          </a:xfrm>
          <a:prstGeom prst="flowChartAlternateProcess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1600" b="1" dirty="0">
                <a:solidFill>
                  <a:schemeClr val="accent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「もったいない」</a:t>
            </a:r>
            <a:endParaRPr kumimoji="1" lang="en-US" altLang="ja-JP" sz="1600" b="1" dirty="0">
              <a:solidFill>
                <a:schemeClr val="accent2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1600" b="1" dirty="0">
                <a:solidFill>
                  <a:schemeClr val="accent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食品、物など</a:t>
            </a:r>
            <a:endParaRPr kumimoji="1" lang="en-US" altLang="ja-JP" sz="1600" b="1" dirty="0">
              <a:solidFill>
                <a:schemeClr val="accent2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23" name="グラフィックス 22" descr="接続 単色塗りつぶし">
            <a:extLst>
              <a:ext uri="{FF2B5EF4-FFF2-40B4-BE49-F238E27FC236}">
                <a16:creationId xmlns:a16="http://schemas.microsoft.com/office/drawing/2014/main" id="{63EEECF6-7F6F-47F2-9805-4E57485CD23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471955" y="5215175"/>
            <a:ext cx="775332" cy="775332"/>
          </a:xfrm>
          <a:prstGeom prst="rect">
            <a:avLst/>
          </a:prstGeom>
        </p:spPr>
      </p:pic>
      <p:pic>
        <p:nvPicPr>
          <p:cNvPr id="28" name="グラフィックス 27" descr="感嘆符 単色塗りつぶし">
            <a:extLst>
              <a:ext uri="{FF2B5EF4-FFF2-40B4-BE49-F238E27FC236}">
                <a16:creationId xmlns:a16="http://schemas.microsoft.com/office/drawing/2014/main" id="{C38383F8-FEA0-4ADE-951F-BC63A6676FB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144917">
            <a:off x="3825599" y="4531736"/>
            <a:ext cx="539836" cy="444090"/>
          </a:xfrm>
          <a:prstGeom prst="rect">
            <a:avLst/>
          </a:prstGeom>
        </p:spPr>
      </p:pic>
      <p:pic>
        <p:nvPicPr>
          <p:cNvPr id="32" name="グラフィックス 31" descr="ハート付きの笑顔 (塗りつぶしなし) 単色塗りつぶし">
            <a:extLst>
              <a:ext uri="{FF2B5EF4-FFF2-40B4-BE49-F238E27FC236}">
                <a16:creationId xmlns:a16="http://schemas.microsoft.com/office/drawing/2014/main" id="{05C63284-0B91-4543-8289-1416209BE3F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264567" y="6261110"/>
            <a:ext cx="539357" cy="539357"/>
          </a:xfrm>
          <a:prstGeom prst="rect">
            <a:avLst/>
          </a:prstGeom>
        </p:spPr>
      </p:pic>
      <p:pic>
        <p:nvPicPr>
          <p:cNvPr id="40" name="グラフィックス 39" descr="マーケティング 単色塗りつぶし">
            <a:extLst>
              <a:ext uri="{FF2B5EF4-FFF2-40B4-BE49-F238E27FC236}">
                <a16:creationId xmlns:a16="http://schemas.microsoft.com/office/drawing/2014/main" id="{4CCE6247-8147-4322-B7AF-3CA2F56CD9F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286700" y="5022810"/>
            <a:ext cx="655357" cy="655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477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CD8181-C985-4565-970C-E03F9DD6C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593" y="1093004"/>
            <a:ext cx="6054905" cy="1323439"/>
          </a:xfrm>
          <a:prstGeom prst="flowChartAlternateProcess">
            <a:avLst/>
          </a:prstGeom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kumimoji="1" lang="ja-JP" altLang="en-US" sz="28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「もったいない」に気づき、</a:t>
            </a:r>
            <a:br>
              <a:rPr kumimoji="1" lang="en-US" altLang="ja-JP" sz="28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kumimoji="1" lang="ja-JP" altLang="en-US" sz="28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行動（提供）してくださいまして</a:t>
            </a:r>
            <a:br>
              <a:rPr kumimoji="1" lang="en-US" altLang="ja-JP" sz="28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kumimoji="1" lang="ja-JP" altLang="en-US" sz="28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ありがとうございます。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70837C-77FD-4833-A862-1221C3107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459" y="4312067"/>
            <a:ext cx="6300039" cy="8705207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（一社）</a:t>
            </a:r>
            <a:r>
              <a:rPr kumimoji="1"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人生安心サポートセンターきらり、（株）パソナ</a:t>
            </a:r>
            <a:endParaRPr lang="en-US" altLang="ja-JP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（株）マリモ、</a:t>
            </a:r>
            <a:r>
              <a:rPr kumimoji="1"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オタフクソース、</a:t>
            </a:r>
            <a:r>
              <a:rPr kumimoji="1" lang="en-US" altLang="ja-JP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JA</a:t>
            </a:r>
            <a:r>
              <a:rPr kumimoji="1"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広島市レディースクラブ</a:t>
            </a:r>
            <a:endParaRPr kumimoji="1" lang="en-US" altLang="ja-JP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kumimoji="1"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（株）セブン－イレブン・ジャパン広島地区事務所、</a:t>
            </a:r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（株）</a:t>
            </a:r>
            <a:r>
              <a:rPr kumimoji="1"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セブン－イレブン・ジャパン</a:t>
            </a:r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</a:t>
            </a:r>
            <a:r>
              <a:rPr kumimoji="1"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カルビー（株）、ソニーカスタマーサービス（株）</a:t>
            </a:r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、（株）広島銀行、</a:t>
            </a:r>
            <a:r>
              <a:rPr kumimoji="1"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東洋羽毛中四国販売（株）広島営業所、（株）広島銀行　駅前支店、広</a:t>
            </a:r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島西税務署、（</a:t>
            </a:r>
            <a:r>
              <a:rPr kumimoji="1"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株）ホテルグランヴィア広島</a:t>
            </a:r>
          </a:p>
          <a:p>
            <a:endParaRPr kumimoji="1" lang="ja-JP" altLang="en-US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1983E4F-B95D-4F61-9C3E-1973E63AEB33}"/>
              </a:ext>
            </a:extLst>
          </p:cNvPr>
          <p:cNvSpPr txBox="1"/>
          <p:nvPr/>
        </p:nvSpPr>
        <p:spPr>
          <a:xfrm>
            <a:off x="285459" y="2678986"/>
            <a:ext cx="61797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　</a:t>
            </a: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まだ食べられるのに販売できなくなった食品やフードドライブ活動で集めた食品を市社協（もったいないをつなぐネットワーク）へ提供してくださった方々をご紹介します。</a:t>
            </a:r>
            <a:endParaRPr kumimoji="1"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（順不同、敬称略）</a:t>
            </a:r>
            <a:r>
              <a:rPr kumimoji="1"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令和４年４月１日～令和５年６月２７日現在</a:t>
            </a:r>
            <a:endParaRPr kumimoji="1" lang="ja-JP" altLang="en-US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5743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CD8181-C985-4565-970C-E03F9DD6C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278" y="1297211"/>
            <a:ext cx="6054905" cy="1323439"/>
          </a:xfrm>
          <a:prstGeom prst="flowChartAlternateProcess">
            <a:avLst/>
          </a:prstGeom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kumimoji="1" lang="ja-JP" altLang="en-US" sz="28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「もったいない」をつなぎ、</a:t>
            </a:r>
            <a:br>
              <a:rPr kumimoji="1" lang="en-US" altLang="ja-JP" sz="28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kumimoji="1" lang="ja-JP" altLang="en-US" sz="28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活用（受取り・配布）にご協力いただき</a:t>
            </a:r>
            <a:br>
              <a:rPr kumimoji="1" lang="en-US" altLang="ja-JP" sz="28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kumimoji="1" lang="ja-JP" altLang="en-US" sz="28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ありがとうございます。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1983E4F-B95D-4F61-9C3E-1973E63AEB33}"/>
              </a:ext>
            </a:extLst>
          </p:cNvPr>
          <p:cNvSpPr txBox="1"/>
          <p:nvPr/>
        </p:nvSpPr>
        <p:spPr>
          <a:xfrm>
            <a:off x="410275" y="2818740"/>
            <a:ext cx="61797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市社協（もったいないをつなぐネットワーク）からの食品等を受け取り（他団体への調整を含む）、活用（消費）にご協力いただいた</a:t>
            </a:r>
            <a:r>
              <a:rPr kumimoji="1" lang="ja-JP" altLang="en-US" sz="16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方々を　　ご紹介</a:t>
            </a: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します。</a:t>
            </a:r>
            <a:endParaRPr kumimoji="1"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（順不同、敬称略）</a:t>
            </a:r>
            <a:r>
              <a:rPr kumimoji="1"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令和４年４月１日～令和５年６月２７日現在</a:t>
            </a:r>
            <a:endParaRPr kumimoji="1" lang="ja-JP" altLang="en-US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1F372AE6-75EF-4CF7-AA21-8F2FEFCB84EF}"/>
              </a:ext>
            </a:extLst>
          </p:cNvPr>
          <p:cNvSpPr txBox="1">
            <a:spLocks/>
          </p:cNvSpPr>
          <p:nvPr/>
        </p:nvSpPr>
        <p:spPr>
          <a:xfrm>
            <a:off x="472685" y="4205159"/>
            <a:ext cx="6054907" cy="72970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884" indent="-171884" algn="l" defTabSz="687537" rtl="0" eaLnBrk="1" latinLnBrk="0" hangingPunct="1">
              <a:lnSpc>
                <a:spcPct val="90000"/>
              </a:lnSpc>
              <a:spcBef>
                <a:spcPts val="752"/>
              </a:spcBef>
              <a:buFont typeface="Arial" panose="020B0604020202020204" pitchFamily="34" charset="0"/>
              <a:buChar char="•"/>
              <a:defRPr kumimoji="1" sz="21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5653" indent="-171884" algn="l" defTabSz="687537" rtl="0" eaLnBrk="1" latinLnBrk="0" hangingPunct="1">
              <a:lnSpc>
                <a:spcPct val="90000"/>
              </a:lnSpc>
              <a:spcBef>
                <a:spcPts val="376"/>
              </a:spcBef>
              <a:buFont typeface="Arial" panose="020B0604020202020204" pitchFamily="34" charset="0"/>
              <a:buChar char="•"/>
              <a:defRPr kumimoji="1" sz="18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422" indent="-171884" algn="l" defTabSz="687537" rtl="0" eaLnBrk="1" latinLnBrk="0" hangingPunct="1">
              <a:lnSpc>
                <a:spcPct val="90000"/>
              </a:lnSpc>
              <a:spcBef>
                <a:spcPts val="376"/>
              </a:spcBef>
              <a:buFont typeface="Arial" panose="020B0604020202020204" pitchFamily="34" charset="0"/>
              <a:buChar char="•"/>
              <a:defRPr kumimoji="1" sz="1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3190" indent="-171884" algn="l" defTabSz="687537" rtl="0" eaLnBrk="1" latinLnBrk="0" hangingPunct="1">
              <a:lnSpc>
                <a:spcPct val="90000"/>
              </a:lnSpc>
              <a:spcBef>
                <a:spcPts val="376"/>
              </a:spcBef>
              <a:buFont typeface="Arial" panose="020B0604020202020204" pitchFamily="34" charset="0"/>
              <a:buChar char="•"/>
              <a:defRPr kumimoji="1" sz="13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6959" indent="-171884" algn="l" defTabSz="687537" rtl="0" eaLnBrk="1" latinLnBrk="0" hangingPunct="1">
              <a:lnSpc>
                <a:spcPct val="90000"/>
              </a:lnSpc>
              <a:spcBef>
                <a:spcPts val="376"/>
              </a:spcBef>
              <a:buFont typeface="Arial" panose="020B0604020202020204" pitchFamily="34" charset="0"/>
              <a:buChar char="•"/>
              <a:defRPr kumimoji="1" sz="13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90728" indent="-171884" algn="l" defTabSz="687537" rtl="0" eaLnBrk="1" latinLnBrk="0" hangingPunct="1">
              <a:lnSpc>
                <a:spcPct val="90000"/>
              </a:lnSpc>
              <a:spcBef>
                <a:spcPts val="376"/>
              </a:spcBef>
              <a:buFont typeface="Arial" panose="020B0604020202020204" pitchFamily="34" charset="0"/>
              <a:buChar char="•"/>
              <a:defRPr kumimoji="1" sz="13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34496" indent="-171884" algn="l" defTabSz="687537" rtl="0" eaLnBrk="1" latinLnBrk="0" hangingPunct="1">
              <a:lnSpc>
                <a:spcPct val="90000"/>
              </a:lnSpc>
              <a:spcBef>
                <a:spcPts val="376"/>
              </a:spcBef>
              <a:buFont typeface="Arial" panose="020B0604020202020204" pitchFamily="34" charset="0"/>
              <a:buChar char="•"/>
              <a:defRPr kumimoji="1" sz="13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8265" indent="-171884" algn="l" defTabSz="687537" rtl="0" eaLnBrk="1" latinLnBrk="0" hangingPunct="1">
              <a:lnSpc>
                <a:spcPct val="90000"/>
              </a:lnSpc>
              <a:spcBef>
                <a:spcPts val="376"/>
              </a:spcBef>
              <a:buFont typeface="Arial" panose="020B0604020202020204" pitchFamily="34" charset="0"/>
              <a:buChar char="•"/>
              <a:defRPr kumimoji="1" sz="13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2034" indent="-171884" algn="l" defTabSz="687537" rtl="0" eaLnBrk="1" latinLnBrk="0" hangingPunct="1">
              <a:lnSpc>
                <a:spcPct val="90000"/>
              </a:lnSpc>
              <a:spcBef>
                <a:spcPts val="376"/>
              </a:spcBef>
              <a:buFont typeface="Arial" panose="020B0604020202020204" pitchFamily="34" charset="0"/>
              <a:buChar char="•"/>
              <a:defRPr kumimoji="1" sz="13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県内の各こども食堂（</a:t>
            </a:r>
            <a:r>
              <a:rPr lang="en-US" altLang="ja-JP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NPO</a:t>
            </a:r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こども食堂支援センター経由）、</a:t>
            </a:r>
            <a:r>
              <a:rPr lang="en-US" altLang="ja-JP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OYATOKO</a:t>
            </a:r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ひとり親家庭等支援団体）、（公社）広島県社会福祉士会、広島市児童福祉施設連盟（広島修道院、さくら苑、メゾンクオーレ、和光園、似島学園、高松ハイツ）、広島市障害福祉施設連盟（交響、あさみなみ、天友会）、広島市母子寡婦福祉連合会、広島市身体障害者福祉団体連合会、美鈴が丘民生委員児童委員協議会、若者活動サポートセンターあおぞら、うじなこども食堂かもめ、認知症の人と家族の会広島支部、みんなの家、</a:t>
            </a:r>
            <a:r>
              <a:rPr lang="en-US" altLang="ja-JP" dirty="0" err="1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TinySpace</a:t>
            </a:r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西引御堂、明るい社会づくり運動中区協議会、食べて語ろう会、五日市学区社協、いつかいち子ども食堂、佐伯区観音社協、八幡学区社協（連合町内会）、五日市南学区社協、五月が丘学区社協、五日市中央地区社協、美鈴が丘地区社協、彩が丘学区社協、河内地区社協、藤の木学区社協、石内北学区社協、楽々園学区社協（カミナリゴロゴロ）、八幡東学区社協、石内学区社協、</a:t>
            </a:r>
            <a:r>
              <a:rPr lang="en-US" altLang="ja-JP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NPO</a:t>
            </a:r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中央・幸工房、支援センターあいる、皆賀園、八幡学園、佐伯区青少年健全育成連絡協議会</a:t>
            </a:r>
          </a:p>
        </p:txBody>
      </p:sp>
    </p:spTree>
    <p:extLst>
      <p:ext uri="{BB962C8B-B14F-4D97-AF65-F5344CB8AC3E}">
        <p14:creationId xmlns:p14="http://schemas.microsoft.com/office/powerpoint/2010/main" val="3631451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428</TotalTime>
  <Words>693</Words>
  <Application>Microsoft Office PowerPoint</Application>
  <PresentationFormat>ユーザー設定</PresentationFormat>
  <Paragraphs>38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HGP創英角ｺﾞｼｯｸUB</vt:lpstr>
      <vt:lpstr>ＭＳ Ｐ明朝</vt:lpstr>
      <vt:lpstr>UD デジタル 教科書体 NK-R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「もったいない」に気づき、 行動（提供）してくださいまして ありがとうございます。</vt:lpstr>
      <vt:lpstr>「もったいない」をつなぎ、 活用（受取り・配布）にご協力いただき ありがとうございます。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完田　有希子</dc:creator>
  <cp:lastModifiedBy>完田　有希子</cp:lastModifiedBy>
  <cp:revision>49</cp:revision>
  <cp:lastPrinted>2023-06-28T01:10:50Z</cp:lastPrinted>
  <dcterms:created xsi:type="dcterms:W3CDTF">2023-05-19T00:53:25Z</dcterms:created>
  <dcterms:modified xsi:type="dcterms:W3CDTF">2023-06-28T01:25:40Z</dcterms:modified>
</cp:coreProperties>
</file>